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1" r:id="rId2"/>
    <p:sldId id="312" r:id="rId3"/>
    <p:sldId id="342" r:id="rId4"/>
    <p:sldId id="343" r:id="rId5"/>
    <p:sldId id="344" r:id="rId6"/>
    <p:sldId id="345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5E"/>
    <a:srgbClr val="00D25F"/>
    <a:srgbClr val="1AC604"/>
    <a:srgbClr val="009E47"/>
    <a:srgbClr val="FF00FF"/>
    <a:srgbClr val="666666"/>
    <a:srgbClr val="000000"/>
    <a:srgbClr val="E4E4E4"/>
    <a:srgbClr val="6817FF"/>
    <a:srgbClr val="9595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60" autoAdjust="0"/>
  </p:normalViewPr>
  <p:slideViewPr>
    <p:cSldViewPr snapToGrid="0" snapToObjects="1">
      <p:cViewPr varScale="1">
        <p:scale>
          <a:sx n="66" d="100"/>
          <a:sy n="66" d="100"/>
        </p:scale>
        <p:origin x="-15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2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ADAC5-DAAE-FB47-AB3D-841C8668DA04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5AA3-D93E-DF4A-B7F7-0DDA540E3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93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D445-6659-474A-8325-AED606E3ECAD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66A2B-D7AF-264F-A544-E504C8B3B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25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-Page-No_Imag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25402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20162" y="511606"/>
            <a:ext cx="4155766" cy="113241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800" b="1" i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Main title can be long longer longest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0163" y="2698110"/>
            <a:ext cx="2727325" cy="3090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900" b="0" i="0">
                <a:solidFill>
                  <a:schemeClr val="bg1">
                    <a:lumMod val="65000"/>
                  </a:schemeClr>
                </a:solidFill>
                <a:latin typeface="+mj-lt"/>
                <a:cs typeface="Arial"/>
              </a:defRPr>
            </a:lvl1pPr>
            <a:lvl2pPr marL="457200" indent="0">
              <a:buNone/>
              <a:defRPr sz="800" b="0" i="0">
                <a:latin typeface="Arial"/>
                <a:cs typeface="Arial"/>
              </a:defRPr>
            </a:lvl2pPr>
            <a:lvl3pPr marL="914400" indent="0">
              <a:buNone/>
              <a:defRPr sz="800" b="0" i="0">
                <a:latin typeface="Arial"/>
                <a:cs typeface="Arial"/>
              </a:defRPr>
            </a:lvl3pPr>
            <a:lvl4pPr marL="1371600" indent="0">
              <a:buNone/>
              <a:defRPr sz="800" b="0" i="0">
                <a:latin typeface="Arial"/>
                <a:cs typeface="Arial"/>
              </a:defRPr>
            </a:lvl4pPr>
            <a:lvl5pPr marL="1828800" indent="0">
              <a:buNone/>
              <a:defRPr sz="8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December 2016</a:t>
            </a:r>
          </a:p>
        </p:txBody>
      </p:sp>
      <p:sp>
        <p:nvSpPr>
          <p:cNvPr id="9" name="Title 19"/>
          <p:cNvSpPr>
            <a:spLocks noGrp="1"/>
          </p:cNvSpPr>
          <p:nvPr>
            <p:ph type="title" hasCustomPrompt="1"/>
          </p:nvPr>
        </p:nvSpPr>
        <p:spPr>
          <a:xfrm>
            <a:off x="420162" y="1821115"/>
            <a:ext cx="4155766" cy="87699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400" b="0" i="0" cap="none" baseline="0">
                <a:solidFill>
                  <a:srgbClr val="BFBFB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Optional subtitle goes here and can go on multiple lines as needed for your presentation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099" y="6081988"/>
            <a:ext cx="1505379" cy="6794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28313"/>
            <a:ext cx="1735195" cy="81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17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-bleed-Image_With-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7000">
                <a:schemeClr val="bg1">
                  <a:alpha val="0"/>
                </a:schemeClr>
              </a:gs>
              <a:gs pos="100000">
                <a:schemeClr val="bg1">
                  <a:alpha val="3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9" name="Picture 8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97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-bleed-Image_With-Quot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7000">
                <a:schemeClr val="bg1">
                  <a:alpha val="0"/>
                </a:schemeClr>
              </a:gs>
              <a:gs pos="100000">
                <a:schemeClr val="tx1">
                  <a:alpha val="3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478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-with-picture-and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9"/>
          <p:cNvSpPr>
            <a:spLocks noGrp="1"/>
          </p:cNvSpPr>
          <p:nvPr>
            <p:ph type="title" hasCustomPrompt="1"/>
          </p:nvPr>
        </p:nvSpPr>
        <p:spPr>
          <a:xfrm>
            <a:off x="429570" y="514642"/>
            <a:ext cx="8102477" cy="42951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98816" y="1313424"/>
            <a:ext cx="3484397" cy="188581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Clr>
                <a:srgbClr val="666666"/>
              </a:buClr>
              <a:buSzPct val="60000"/>
              <a:buFont typeface="Courier New"/>
              <a:buNone/>
              <a:defRPr sz="1500" b="0" i="0" baseline="0">
                <a:solidFill>
                  <a:srgbClr val="000000"/>
                </a:solidFill>
                <a:latin typeface="+mj-lt"/>
                <a:cs typeface="Arial"/>
              </a:defRPr>
            </a:lvl1pPr>
            <a:lvl2pPr marL="457200" indent="0">
              <a:buSzPct val="40000"/>
              <a:buFont typeface="Wingdings" charset="2"/>
              <a:buNone/>
              <a:defRPr sz="1800" b="0" i="0" baseline="0">
                <a:latin typeface="Arial"/>
                <a:cs typeface="Arial"/>
              </a:defRPr>
            </a:lvl2pPr>
            <a:lvl3pPr marL="914400" indent="0">
              <a:buNone/>
              <a:defRPr sz="1800" b="0" i="0" baseline="0">
                <a:latin typeface="Arial"/>
                <a:cs typeface="Arial"/>
              </a:defRPr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Enter description here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429570" y="1313425"/>
            <a:ext cx="4226309" cy="353007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00" b="0" i="0" baseline="0">
                <a:latin typeface="+mj-lt"/>
                <a:cs typeface="Arial"/>
              </a:defRPr>
            </a:lvl1pPr>
          </a:lstStyle>
          <a:p>
            <a:r>
              <a:rPr lang="en-US" b="0" i="0" dirty="0" smtClean="0">
                <a:latin typeface="Arial"/>
                <a:cs typeface="Arial"/>
              </a:rPr>
              <a:t>Insert image here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29827" y="4980319"/>
            <a:ext cx="45746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Clr>
                <a:srgbClr val="FF6600"/>
              </a:buClr>
              <a:buSzPct val="75000"/>
            </a:pPr>
            <a:endParaRPr lang="en-US" sz="800" dirty="0">
              <a:latin typeface="+mj-lt"/>
              <a:cs typeface="Arial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9569" y="4980517"/>
            <a:ext cx="4242184" cy="3970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750" b="0" i="0">
                <a:solidFill>
                  <a:srgbClr val="000000"/>
                </a:solidFill>
                <a:latin typeface="+mj-lt"/>
                <a:cs typeface="Arial"/>
              </a:defRPr>
            </a:lvl1pPr>
            <a:lvl2pPr marL="457200" indent="0">
              <a:buNone/>
              <a:defRPr sz="800" b="0" i="0">
                <a:solidFill>
                  <a:srgbClr val="000000"/>
                </a:solidFill>
                <a:latin typeface="Arial"/>
                <a:cs typeface="Arial"/>
              </a:defRPr>
            </a:lvl2pPr>
            <a:lvl3pPr marL="914400" indent="0">
              <a:buNone/>
              <a:defRPr sz="800" b="0" i="0">
                <a:solidFill>
                  <a:srgbClr val="000000"/>
                </a:solidFill>
                <a:latin typeface="Arial"/>
                <a:cs typeface="Arial"/>
              </a:defRPr>
            </a:lvl3pPr>
            <a:lvl4pPr marL="1371600" indent="0">
              <a:buNone/>
              <a:defRPr sz="800" b="0" i="0">
                <a:solidFill>
                  <a:srgbClr val="000000"/>
                </a:solidFill>
                <a:latin typeface="Arial"/>
                <a:cs typeface="Arial"/>
              </a:defRPr>
            </a:lvl4pPr>
            <a:lvl5pPr marL="1828800" indent="0">
              <a:buNone/>
              <a:defRPr sz="800" b="0" i="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Caption: You can add a caption here if needed. If not, delete this text box.</a:t>
            </a:r>
          </a:p>
        </p:txBody>
      </p:sp>
      <p:sp>
        <p:nvSpPr>
          <p:cNvPr id="14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12" name="Picture 11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1035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9"/>
          <p:cNvSpPr>
            <a:spLocks noGrp="1"/>
          </p:cNvSpPr>
          <p:nvPr>
            <p:ph type="title" hasCustomPrompt="1"/>
          </p:nvPr>
        </p:nvSpPr>
        <p:spPr>
          <a:xfrm>
            <a:off x="429570" y="514642"/>
            <a:ext cx="7739640" cy="3993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29571" y="1347445"/>
            <a:ext cx="1459740" cy="64692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Tx/>
              <a:buNone/>
              <a:tabLst/>
              <a:defRPr sz="1500" b="0" i="0" baseline="0">
                <a:solidFill>
                  <a:srgbClr val="1AC604"/>
                </a:solidFill>
                <a:latin typeface="+mj-lt"/>
                <a:cs typeface="Arial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Block title can go on two lines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522870" y="1347445"/>
            <a:ext cx="1459740" cy="64692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Tx/>
              <a:buNone/>
              <a:tabLst/>
              <a:defRPr sz="1500" b="0" i="0" baseline="0">
                <a:solidFill>
                  <a:srgbClr val="666666"/>
                </a:solidFill>
                <a:latin typeface="+mj-lt"/>
                <a:cs typeface="Arial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Block can go on two lines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16169" y="1347445"/>
            <a:ext cx="1459740" cy="64692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Tx/>
              <a:buNone/>
              <a:tabLst/>
              <a:defRPr sz="1500" b="0" i="0" baseline="0">
                <a:solidFill>
                  <a:srgbClr val="6817FF"/>
                </a:solidFill>
                <a:latin typeface="+mj-lt"/>
                <a:cs typeface="Arial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Block title can go on two lines 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709469" y="1347445"/>
            <a:ext cx="1459740" cy="64692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Tx/>
              <a:buNone/>
              <a:tabLst/>
              <a:defRPr sz="1500" b="0" i="0" baseline="0">
                <a:solidFill>
                  <a:srgbClr val="000000"/>
                </a:solidFill>
                <a:latin typeface="+mj-lt"/>
                <a:cs typeface="Arial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Block title can go on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29571" y="2292351"/>
            <a:ext cx="1823506" cy="2825279"/>
          </a:xfrm>
          <a:prstGeom prst="rect">
            <a:avLst/>
          </a:prstGeom>
          <a:solidFill>
            <a:srgbClr val="E4E4E4"/>
          </a:solidFill>
          <a:ln>
            <a:noFill/>
          </a:ln>
          <a:effectLst/>
        </p:spPr>
        <p:txBody>
          <a:bodyPr vert="horz" lIns="0" tIns="91440" rIns="91440" bIns="91440"/>
          <a:lstStyle>
            <a:lvl1pPr marL="256032" indent="-164592">
              <a:buClr>
                <a:srgbClr val="666666"/>
              </a:buClr>
              <a:buSzPct val="60000"/>
              <a:buFont typeface="Courier New"/>
              <a:buChar char="o"/>
              <a:defRPr sz="1100" b="0" i="0" baseline="0">
                <a:latin typeface="+mj-lt"/>
                <a:cs typeface="Arial"/>
              </a:defRPr>
            </a:lvl1pPr>
            <a:lvl2pPr>
              <a:buClr>
                <a:srgbClr val="666666"/>
              </a:buClr>
              <a:buSzPct val="60000"/>
              <a:defRPr sz="1100" b="0" i="0">
                <a:latin typeface="Arial"/>
                <a:cs typeface="Arial"/>
              </a:defRPr>
            </a:lvl2pPr>
            <a:lvl3pPr marL="1143000" indent="-228600">
              <a:buClr>
                <a:srgbClr val="666666"/>
              </a:buClr>
              <a:buSzPct val="60000"/>
              <a:buFont typeface="Arial"/>
              <a:buChar char="•"/>
              <a:defRPr sz="1100" b="0" i="0">
                <a:latin typeface="Arial"/>
                <a:cs typeface="Arial"/>
              </a:defRPr>
            </a:lvl3pPr>
            <a:lvl4pPr>
              <a:defRPr sz="1100" b="0" i="0">
                <a:latin typeface="Arial"/>
                <a:cs typeface="Arial"/>
              </a:defRPr>
            </a:lvl4pPr>
            <a:lvl5pPr>
              <a:defRPr sz="11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Content can be in a list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22870" y="2292351"/>
            <a:ext cx="1823506" cy="2825279"/>
          </a:xfrm>
          <a:prstGeom prst="rect">
            <a:avLst/>
          </a:prstGeom>
          <a:solidFill>
            <a:srgbClr val="E4E4E4"/>
          </a:solidFill>
          <a:ln>
            <a:noFill/>
          </a:ln>
          <a:effectLst/>
        </p:spPr>
        <p:txBody>
          <a:bodyPr vert="horz" lIns="0" tIns="91440" rIns="91440" bIns="91440"/>
          <a:lstStyle>
            <a:lvl1pPr marL="256032" indent="-164592">
              <a:buClr>
                <a:srgbClr val="666666"/>
              </a:buClr>
              <a:buSzPct val="60000"/>
              <a:buFont typeface="Courier New"/>
              <a:buChar char="o"/>
              <a:defRPr sz="1100" b="0" i="0">
                <a:latin typeface="+mj-lt"/>
                <a:cs typeface="Arial"/>
              </a:defRPr>
            </a:lvl1pPr>
            <a:lvl2pPr>
              <a:buClr>
                <a:srgbClr val="666666"/>
              </a:buClr>
              <a:buSzPct val="60000"/>
              <a:defRPr sz="1100" b="0" i="0">
                <a:latin typeface="Arial"/>
                <a:cs typeface="Arial"/>
              </a:defRPr>
            </a:lvl2pPr>
            <a:lvl3pPr marL="1143000" indent="-228600">
              <a:buClr>
                <a:srgbClr val="666666"/>
              </a:buClr>
              <a:buSzPct val="60000"/>
              <a:buFont typeface="Arial"/>
              <a:buChar char="•"/>
              <a:defRPr sz="1100" b="0" i="0">
                <a:latin typeface="Arial"/>
                <a:cs typeface="Arial"/>
              </a:defRPr>
            </a:lvl3pPr>
            <a:lvl4pPr>
              <a:defRPr sz="1100" b="0" i="0">
                <a:latin typeface="Arial"/>
                <a:cs typeface="Arial"/>
              </a:defRPr>
            </a:lvl4pPr>
            <a:lvl5pPr>
              <a:defRPr sz="11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Content can be in a list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616169" y="2292351"/>
            <a:ext cx="1823506" cy="2825279"/>
          </a:xfrm>
          <a:prstGeom prst="rect">
            <a:avLst/>
          </a:prstGeom>
          <a:solidFill>
            <a:srgbClr val="E4E4E4"/>
          </a:solidFill>
          <a:ln>
            <a:noFill/>
          </a:ln>
          <a:effectLst/>
        </p:spPr>
        <p:txBody>
          <a:bodyPr vert="horz" lIns="0" tIns="91440" rIns="91440" bIns="91440"/>
          <a:lstStyle>
            <a:lvl1pPr marL="256032" indent="-164592">
              <a:buClr>
                <a:srgbClr val="666666"/>
              </a:buClr>
              <a:buSzPct val="60000"/>
              <a:buFont typeface="Courier New"/>
              <a:buChar char="o"/>
              <a:defRPr sz="1100" b="0" i="0" baseline="0">
                <a:latin typeface="+mj-lt"/>
                <a:cs typeface="Arial"/>
              </a:defRPr>
            </a:lvl1pPr>
            <a:lvl2pPr>
              <a:buClr>
                <a:srgbClr val="666666"/>
              </a:buClr>
              <a:buSzPct val="60000"/>
              <a:defRPr sz="1100" b="0" i="0">
                <a:latin typeface="Arial"/>
                <a:cs typeface="Arial"/>
              </a:defRPr>
            </a:lvl2pPr>
            <a:lvl3pPr marL="1143000" indent="-228600">
              <a:buClr>
                <a:srgbClr val="666666"/>
              </a:buClr>
              <a:buSzPct val="60000"/>
              <a:buFont typeface="Arial"/>
              <a:buChar char="•"/>
              <a:defRPr sz="1100" b="0" i="0">
                <a:latin typeface="Arial"/>
                <a:cs typeface="Arial"/>
              </a:defRPr>
            </a:lvl3pPr>
            <a:lvl4pPr>
              <a:defRPr sz="1100" b="0" i="0">
                <a:latin typeface="Arial"/>
                <a:cs typeface="Arial"/>
              </a:defRPr>
            </a:lvl4pPr>
            <a:lvl5pPr>
              <a:defRPr sz="11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Content can be in a list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6709469" y="2292351"/>
            <a:ext cx="1823506" cy="2825279"/>
          </a:xfrm>
          <a:prstGeom prst="rect">
            <a:avLst/>
          </a:prstGeom>
          <a:solidFill>
            <a:srgbClr val="E4E4E4"/>
          </a:solidFill>
          <a:ln>
            <a:noFill/>
          </a:ln>
          <a:effectLst/>
        </p:spPr>
        <p:txBody>
          <a:bodyPr vert="horz" lIns="0" tIns="91440" rIns="91440" bIns="91440"/>
          <a:lstStyle>
            <a:lvl1pPr marL="256032" indent="-164592">
              <a:buClr>
                <a:srgbClr val="666666"/>
              </a:buClr>
              <a:buSzPct val="60000"/>
              <a:buFont typeface="Courier New"/>
              <a:buChar char="o"/>
              <a:defRPr sz="1100" b="0" i="0">
                <a:latin typeface="+mj-lt"/>
                <a:cs typeface="Arial"/>
              </a:defRPr>
            </a:lvl1pPr>
            <a:lvl2pPr>
              <a:buClr>
                <a:srgbClr val="666666"/>
              </a:buClr>
              <a:buSzPct val="60000"/>
              <a:defRPr sz="1100" b="0" i="0">
                <a:latin typeface="Arial"/>
                <a:cs typeface="Arial"/>
              </a:defRPr>
            </a:lvl2pPr>
            <a:lvl3pPr marL="1143000" indent="-228600">
              <a:buClr>
                <a:srgbClr val="666666"/>
              </a:buClr>
              <a:buSzPct val="60000"/>
              <a:buFont typeface="Arial"/>
              <a:buChar char="•"/>
              <a:defRPr sz="1100" b="0" i="0">
                <a:latin typeface="Arial"/>
                <a:cs typeface="Arial"/>
              </a:defRPr>
            </a:lvl3pPr>
            <a:lvl4pPr>
              <a:defRPr sz="1100" b="0" i="0">
                <a:latin typeface="Arial"/>
                <a:cs typeface="Arial"/>
              </a:defRPr>
            </a:lvl4pPr>
            <a:lvl5pPr>
              <a:defRPr sz="11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Content can be in a list</a:t>
            </a:r>
          </a:p>
        </p:txBody>
      </p:sp>
      <p:sp>
        <p:nvSpPr>
          <p:cNvPr id="18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16" name="Picture 15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91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losing-Slide-Contact-Inf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76333" y="5192889"/>
            <a:ext cx="7004631" cy="1211892"/>
          </a:xfrm>
          <a:prstGeom prst="rect">
            <a:avLst/>
          </a:prstGeom>
        </p:spPr>
        <p:txBody>
          <a:bodyPr vert="horz" wrap="square" lIns="0" tIns="0" bIns="0" anchor="b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950" baseline="0">
                <a:solidFill>
                  <a:srgbClr val="D9D9D9"/>
                </a:solidFill>
              </a:defRPr>
            </a:lvl1pPr>
            <a:lvl2pPr marL="4572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2pPr>
            <a:lvl3pPr marL="9144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3pPr>
            <a:lvl4pPr marL="13716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4pPr>
            <a:lvl5pPr marL="18288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Presenter’s Name, Presenter’s Title  |  Presenter’s Phone number  |  </a:t>
            </a:r>
            <a:r>
              <a:rPr lang="en-GB" dirty="0" err="1" smtClean="0"/>
              <a:t>Email.address@clarivate.com</a:t>
            </a:r>
            <a:r>
              <a:rPr lang="en-GB" dirty="0" smtClean="0"/>
              <a:t>  |  </a:t>
            </a:r>
            <a:r>
              <a:rPr lang="en-GB" dirty="0" err="1" smtClean="0"/>
              <a:t>clarivate.com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61746" y="2659752"/>
            <a:ext cx="2234550" cy="1008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07711" y="2603539"/>
            <a:ext cx="2549185" cy="12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856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ver-Page-With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20162" y="511607"/>
            <a:ext cx="4155766" cy="113241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Main title can be long longer longest</a:t>
            </a:r>
            <a:endParaRPr lang="en-US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0163" y="2698112"/>
            <a:ext cx="2727325" cy="3090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9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800" b="0" i="0">
                <a:latin typeface="Arial"/>
                <a:cs typeface="Arial"/>
              </a:defRPr>
            </a:lvl2pPr>
            <a:lvl3pPr marL="914400" indent="0">
              <a:buNone/>
              <a:defRPr sz="800" b="0" i="0">
                <a:latin typeface="Arial"/>
                <a:cs typeface="Arial"/>
              </a:defRPr>
            </a:lvl3pPr>
            <a:lvl4pPr marL="1371600" indent="0">
              <a:buNone/>
              <a:defRPr sz="800" b="0" i="0">
                <a:latin typeface="Arial"/>
                <a:cs typeface="Arial"/>
              </a:defRPr>
            </a:lvl4pPr>
            <a:lvl5pPr marL="1828800" indent="0">
              <a:buNone/>
              <a:defRPr sz="8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December 2016</a:t>
            </a:r>
          </a:p>
        </p:txBody>
      </p:sp>
      <p:sp>
        <p:nvSpPr>
          <p:cNvPr id="12" name="Title 19"/>
          <p:cNvSpPr>
            <a:spLocks noGrp="1"/>
          </p:cNvSpPr>
          <p:nvPr>
            <p:ph type="title" hasCustomPrompt="1"/>
          </p:nvPr>
        </p:nvSpPr>
        <p:spPr>
          <a:xfrm>
            <a:off x="420162" y="1821116"/>
            <a:ext cx="4155766" cy="87699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4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Optional subtitle goes here and can go on multiple lines as needed for your presentation</a:t>
            </a:r>
            <a:endParaRPr lang="en-US" dirty="0"/>
          </a:p>
        </p:txBody>
      </p:sp>
      <p:pic>
        <p:nvPicPr>
          <p:cNvPr id="13" name="Picture 12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5677" y="6051592"/>
            <a:ext cx="1505379" cy="679419"/>
          </a:xfrm>
          <a:prstGeom prst="rect">
            <a:avLst/>
          </a:prstGeom>
        </p:spPr>
      </p:pic>
      <p:pic>
        <p:nvPicPr>
          <p:cNvPr id="7" name="Picture 6" descr="crv_lfcl_grhc_rgb_pos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2"/>
            <a:ext cx="9144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551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-Page-No_Imag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20162" y="511606"/>
            <a:ext cx="4155766" cy="113241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800" b="1" i="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Main title can be long longer longest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0163" y="2698110"/>
            <a:ext cx="2727325" cy="3090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9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defRPr>
            </a:lvl1pPr>
            <a:lvl2pPr marL="457200" indent="0">
              <a:buNone/>
              <a:defRPr sz="800" b="0" i="0">
                <a:latin typeface="Arial"/>
                <a:cs typeface="Arial"/>
              </a:defRPr>
            </a:lvl2pPr>
            <a:lvl3pPr marL="914400" indent="0">
              <a:buNone/>
              <a:defRPr sz="800" b="0" i="0">
                <a:latin typeface="Arial"/>
                <a:cs typeface="Arial"/>
              </a:defRPr>
            </a:lvl3pPr>
            <a:lvl4pPr marL="1371600" indent="0">
              <a:buNone/>
              <a:defRPr sz="800" b="0" i="0">
                <a:latin typeface="Arial"/>
                <a:cs typeface="Arial"/>
              </a:defRPr>
            </a:lvl4pPr>
            <a:lvl5pPr marL="1828800" indent="0">
              <a:buNone/>
              <a:defRPr sz="8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December 2016</a:t>
            </a:r>
          </a:p>
        </p:txBody>
      </p:sp>
      <p:sp>
        <p:nvSpPr>
          <p:cNvPr id="14" name="Title 19"/>
          <p:cNvSpPr>
            <a:spLocks noGrp="1"/>
          </p:cNvSpPr>
          <p:nvPr>
            <p:ph type="title" hasCustomPrompt="1"/>
          </p:nvPr>
        </p:nvSpPr>
        <p:spPr>
          <a:xfrm>
            <a:off x="420162" y="1821115"/>
            <a:ext cx="4155766" cy="87699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4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Optional subtitle goes here and can go on multiple lines as needed for your presentation</a:t>
            </a:r>
            <a:endParaRPr lang="en-US" dirty="0"/>
          </a:p>
        </p:txBody>
      </p:sp>
      <p:pic>
        <p:nvPicPr>
          <p:cNvPr id="15" name="Picture 14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827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-Page-With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7" descr="stock-photo-playing-with-plasma-70742099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966942" y="0"/>
            <a:ext cx="4177058" cy="6858000"/>
          </a:xfrm>
          <a:custGeom>
            <a:avLst/>
            <a:gdLst/>
            <a:ahLst/>
            <a:cxnLst/>
            <a:rect l="l" t="t" r="r" b="b"/>
            <a:pathLst>
              <a:path w="4177058" h="5143500">
                <a:moveTo>
                  <a:pt x="359624" y="0"/>
                </a:moveTo>
                <a:lnTo>
                  <a:pt x="4177058" y="0"/>
                </a:lnTo>
                <a:lnTo>
                  <a:pt x="4177058" y="5143500"/>
                </a:lnTo>
                <a:lnTo>
                  <a:pt x="744958" y="5143500"/>
                </a:lnTo>
                <a:lnTo>
                  <a:pt x="638627" y="4935892"/>
                </a:lnTo>
                <a:cubicBezTo>
                  <a:pt x="229356" y="4086516"/>
                  <a:pt x="0" y="3134130"/>
                  <a:pt x="0" y="2128176"/>
                </a:cubicBezTo>
                <a:cubicBezTo>
                  <a:pt x="0" y="1457540"/>
                  <a:pt x="101936" y="810712"/>
                  <a:pt x="291159" y="202342"/>
                </a:cubicBezTo>
                <a:close/>
              </a:path>
            </a:pathLst>
          </a:custGeom>
        </p:spPr>
      </p:pic>
      <p:sp>
        <p:nvSpPr>
          <p:cNvPr id="11" name="Rectangle 10"/>
          <p:cNvSpPr/>
          <p:nvPr userDrawn="1"/>
        </p:nvSpPr>
        <p:spPr>
          <a:xfrm>
            <a:off x="4966942" y="-19921"/>
            <a:ext cx="4182411" cy="6858000"/>
          </a:xfrm>
          <a:custGeom>
            <a:avLst/>
            <a:gdLst>
              <a:gd name="connsiteX0" fmla="*/ 0 w 4177058"/>
              <a:gd name="connsiteY0" fmla="*/ 0 h 5143500"/>
              <a:gd name="connsiteX1" fmla="*/ 4177058 w 4177058"/>
              <a:gd name="connsiteY1" fmla="*/ 0 h 5143500"/>
              <a:gd name="connsiteX2" fmla="*/ 4177058 w 4177058"/>
              <a:gd name="connsiteY2" fmla="*/ 5143500 h 5143500"/>
              <a:gd name="connsiteX3" fmla="*/ 0 w 4177058"/>
              <a:gd name="connsiteY3" fmla="*/ 5143500 h 5143500"/>
              <a:gd name="connsiteX4" fmla="*/ 0 w 4177058"/>
              <a:gd name="connsiteY4" fmla="*/ 0 h 5143500"/>
              <a:gd name="connsiteX0" fmla="*/ 205856 w 4382914"/>
              <a:gd name="connsiteY0" fmla="*/ 0 h 5143500"/>
              <a:gd name="connsiteX1" fmla="*/ 4382914 w 4382914"/>
              <a:gd name="connsiteY1" fmla="*/ 0 h 5143500"/>
              <a:gd name="connsiteX2" fmla="*/ 4382914 w 4382914"/>
              <a:gd name="connsiteY2" fmla="*/ 5143500 h 5143500"/>
              <a:gd name="connsiteX3" fmla="*/ 205856 w 4382914"/>
              <a:gd name="connsiteY3" fmla="*/ 5143500 h 5143500"/>
              <a:gd name="connsiteX4" fmla="*/ 205856 w 4382914"/>
              <a:gd name="connsiteY4" fmla="*/ 0 h 5143500"/>
              <a:gd name="connsiteX0" fmla="*/ 336743 w 4200036"/>
              <a:gd name="connsiteY0" fmla="*/ 14941 h 5143500"/>
              <a:gd name="connsiteX1" fmla="*/ 4200036 w 4200036"/>
              <a:gd name="connsiteY1" fmla="*/ 0 h 5143500"/>
              <a:gd name="connsiteX2" fmla="*/ 4200036 w 4200036"/>
              <a:gd name="connsiteY2" fmla="*/ 5143500 h 5143500"/>
              <a:gd name="connsiteX3" fmla="*/ 22978 w 4200036"/>
              <a:gd name="connsiteY3" fmla="*/ 5143500 h 5143500"/>
              <a:gd name="connsiteX4" fmla="*/ 336743 w 4200036"/>
              <a:gd name="connsiteY4" fmla="*/ 14941 h 5143500"/>
              <a:gd name="connsiteX0" fmla="*/ 386637 w 4249930"/>
              <a:gd name="connsiteY0" fmla="*/ 14941 h 5143500"/>
              <a:gd name="connsiteX1" fmla="*/ 4249930 w 4249930"/>
              <a:gd name="connsiteY1" fmla="*/ 0 h 5143500"/>
              <a:gd name="connsiteX2" fmla="*/ 4249930 w 4249930"/>
              <a:gd name="connsiteY2" fmla="*/ 5143500 h 5143500"/>
              <a:gd name="connsiteX3" fmla="*/ 72872 w 4249930"/>
              <a:gd name="connsiteY3" fmla="*/ 5143500 h 5143500"/>
              <a:gd name="connsiteX4" fmla="*/ 386637 w 4249930"/>
              <a:gd name="connsiteY4" fmla="*/ 14941 h 5143500"/>
              <a:gd name="connsiteX0" fmla="*/ 190495 w 4053788"/>
              <a:gd name="connsiteY0" fmla="*/ 14941 h 5143500"/>
              <a:gd name="connsiteX1" fmla="*/ 4053788 w 4053788"/>
              <a:gd name="connsiteY1" fmla="*/ 0 h 5143500"/>
              <a:gd name="connsiteX2" fmla="*/ 4053788 w 4053788"/>
              <a:gd name="connsiteY2" fmla="*/ 5143500 h 5143500"/>
              <a:gd name="connsiteX3" fmla="*/ 638730 w 4053788"/>
              <a:gd name="connsiteY3" fmla="*/ 5143500 h 5143500"/>
              <a:gd name="connsiteX4" fmla="*/ 190495 w 4053788"/>
              <a:gd name="connsiteY4" fmla="*/ 14941 h 5143500"/>
              <a:gd name="connsiteX0" fmla="*/ 306077 w 4169370"/>
              <a:gd name="connsiteY0" fmla="*/ 14941 h 5143500"/>
              <a:gd name="connsiteX1" fmla="*/ 4169370 w 4169370"/>
              <a:gd name="connsiteY1" fmla="*/ 0 h 5143500"/>
              <a:gd name="connsiteX2" fmla="*/ 4169370 w 4169370"/>
              <a:gd name="connsiteY2" fmla="*/ 5143500 h 5143500"/>
              <a:gd name="connsiteX3" fmla="*/ 754312 w 4169370"/>
              <a:gd name="connsiteY3" fmla="*/ 5143500 h 5143500"/>
              <a:gd name="connsiteX4" fmla="*/ 306077 w 4169370"/>
              <a:gd name="connsiteY4" fmla="*/ 14941 h 5143500"/>
              <a:gd name="connsiteX0" fmla="*/ 319118 w 4182411"/>
              <a:gd name="connsiteY0" fmla="*/ 14941 h 5143500"/>
              <a:gd name="connsiteX1" fmla="*/ 4182411 w 4182411"/>
              <a:gd name="connsiteY1" fmla="*/ 0 h 5143500"/>
              <a:gd name="connsiteX2" fmla="*/ 4182411 w 4182411"/>
              <a:gd name="connsiteY2" fmla="*/ 5143500 h 5143500"/>
              <a:gd name="connsiteX3" fmla="*/ 722530 w 4182411"/>
              <a:gd name="connsiteY3" fmla="*/ 5143500 h 5143500"/>
              <a:gd name="connsiteX4" fmla="*/ 319118 w 4182411"/>
              <a:gd name="connsiteY4" fmla="*/ 14941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2411" h="5143500">
                <a:moveTo>
                  <a:pt x="319118" y="14941"/>
                </a:moveTo>
                <a:lnTo>
                  <a:pt x="4182411" y="0"/>
                </a:lnTo>
                <a:lnTo>
                  <a:pt x="4182411" y="5143500"/>
                </a:lnTo>
                <a:lnTo>
                  <a:pt x="722530" y="5143500"/>
                </a:lnTo>
                <a:cubicBezTo>
                  <a:pt x="50177" y="3832412"/>
                  <a:pt x="-293469" y="2342029"/>
                  <a:pt x="319118" y="14941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latin typeface="+mj-lt"/>
            </a:endParaRPr>
          </a:p>
        </p:txBody>
      </p:sp>
      <p:pic>
        <p:nvPicPr>
          <p:cNvPr id="9" name="Picture 8" descr="crv_lfcl_grhc_rgb_pos_coverpage-img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7291" t="11945" r="20416" b="4802"/>
          <a:stretch/>
        </p:blipFill>
        <p:spPr>
          <a:xfrm>
            <a:off x="0" y="-19921"/>
            <a:ext cx="9149354" cy="6877921"/>
          </a:xfrm>
          <a:prstGeom prst="rect">
            <a:avLst/>
          </a:prstGeom>
        </p:spPr>
      </p:pic>
      <p:sp>
        <p:nvSpPr>
          <p:cNvPr id="1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20162" y="511606"/>
            <a:ext cx="4155766" cy="113241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800" b="1" i="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Main title can be long longer longest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0163" y="2698110"/>
            <a:ext cx="2727325" cy="3090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900" b="0" i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defRPr>
            </a:lvl1pPr>
            <a:lvl2pPr marL="457200" indent="0">
              <a:buNone/>
              <a:defRPr sz="800" b="0" i="0">
                <a:latin typeface="Arial"/>
                <a:cs typeface="Arial"/>
              </a:defRPr>
            </a:lvl2pPr>
            <a:lvl3pPr marL="914400" indent="0">
              <a:buNone/>
              <a:defRPr sz="800" b="0" i="0">
                <a:latin typeface="Arial"/>
                <a:cs typeface="Arial"/>
              </a:defRPr>
            </a:lvl3pPr>
            <a:lvl4pPr marL="1371600" indent="0">
              <a:buNone/>
              <a:defRPr sz="800" b="0" i="0">
                <a:latin typeface="Arial"/>
                <a:cs typeface="Arial"/>
              </a:defRPr>
            </a:lvl4pPr>
            <a:lvl5pPr marL="1828800" indent="0">
              <a:buNone/>
              <a:defRPr sz="800"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December 2016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20162" y="1821115"/>
            <a:ext cx="4155766" cy="87699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4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Optional subtitle goes here and can go on multiple lines as needed for your presentation</a:t>
            </a:r>
            <a:endParaRPr lang="en-US" dirty="0"/>
          </a:p>
        </p:txBody>
      </p:sp>
      <p:pic>
        <p:nvPicPr>
          <p:cNvPr id="16" name="Picture 15" descr="crv_logo_rgb_pos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53912" y="6056965"/>
            <a:ext cx="1505379" cy="6794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551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9"/>
          <p:cNvSpPr>
            <a:spLocks noGrp="1"/>
          </p:cNvSpPr>
          <p:nvPr>
            <p:ph type="title" hasCustomPrompt="1"/>
          </p:nvPr>
        </p:nvSpPr>
        <p:spPr>
          <a:xfrm>
            <a:off x="420163" y="514642"/>
            <a:ext cx="8400235" cy="3993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Agenda, main take-away or heading goes here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et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et</a:t>
            </a:r>
            <a:endParaRPr lang="en-US" dirty="0"/>
          </a:p>
        </p:txBody>
      </p:sp>
      <p:sp>
        <p:nvSpPr>
          <p:cNvPr id="29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9" name="Picture 8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296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9"/>
          <p:cNvSpPr>
            <a:spLocks noGrp="1"/>
          </p:cNvSpPr>
          <p:nvPr>
            <p:ph type="title" hasCustomPrompt="1"/>
          </p:nvPr>
        </p:nvSpPr>
        <p:spPr>
          <a:xfrm>
            <a:off x="429570" y="514642"/>
            <a:ext cx="8390828" cy="3993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29570" y="1357706"/>
            <a:ext cx="7739640" cy="2571809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75000"/>
              <a:buFontTx/>
              <a:buNone/>
              <a:tabLst/>
              <a:defRPr sz="1500" baseline="0">
                <a:latin typeface="+mj-lt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This section has a single column layout and is for text-only content.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 Sed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sit.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. Make sure </a:t>
            </a:r>
            <a:r>
              <a:rPr lang="en-US" dirty="0" err="1" smtClean="0"/>
              <a:t>weblinks</a:t>
            </a:r>
            <a:r>
              <a:rPr lang="en-US" dirty="0" smtClean="0"/>
              <a:t> are displayed in purple and </a:t>
            </a:r>
            <a:r>
              <a:rPr lang="en-US" dirty="0" err="1" smtClean="0"/>
              <a:t>uderlined</a:t>
            </a:r>
            <a:r>
              <a:rPr lang="en-US" dirty="0" smtClean="0"/>
              <a:t>.</a:t>
            </a:r>
          </a:p>
        </p:txBody>
      </p:sp>
      <p:pic>
        <p:nvPicPr>
          <p:cNvPr id="12" name="Picture 11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859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_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9"/>
          <p:cNvSpPr>
            <a:spLocks noGrp="1"/>
          </p:cNvSpPr>
          <p:nvPr>
            <p:ph type="title" hasCustomPrompt="1"/>
          </p:nvPr>
        </p:nvSpPr>
        <p:spPr>
          <a:xfrm>
            <a:off x="429570" y="514642"/>
            <a:ext cx="8390828" cy="3993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29570" y="1357706"/>
            <a:ext cx="7739640" cy="2372893"/>
          </a:xfrm>
          <a:prstGeom prst="rect">
            <a:avLst/>
          </a:prstGeom>
        </p:spPr>
        <p:txBody>
          <a:bodyPr vert="horz" lIns="0" tIns="0" rIns="0" bIns="0" numCol="2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  <a:buFontTx/>
              <a:buNone/>
              <a:tabLst/>
              <a:defRPr sz="1500" b="0" i="0" baseline="0">
                <a:latin typeface="+mj-lt"/>
                <a:cs typeface="Arial"/>
              </a:defRPr>
            </a:lvl1pPr>
            <a:lvl2pPr marL="742950" indent="-285750">
              <a:buFont typeface="Courier New"/>
              <a:buChar char="o"/>
              <a:defRPr sz="1800"/>
            </a:lvl2pPr>
            <a:lvl3pPr>
              <a:defRPr sz="1600"/>
            </a:lvl3pPr>
            <a:lvl4pPr>
              <a:defRPr sz="1400"/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r>
              <a:rPr lang="en-US" dirty="0" smtClean="0"/>
              <a:t>This section has a double column layout and is for text-only content.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sit.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. Make sure </a:t>
            </a:r>
            <a:r>
              <a:rPr lang="en-US" dirty="0" err="1" smtClean="0"/>
              <a:t>weblinks</a:t>
            </a:r>
            <a:r>
              <a:rPr lang="en-US" dirty="0" smtClean="0"/>
              <a:t> are </a:t>
            </a:r>
            <a:r>
              <a:rPr lang="en-US" u="sng" dirty="0" smtClean="0">
                <a:solidFill>
                  <a:srgbClr val="6817FF"/>
                </a:solidFill>
              </a:rPr>
              <a:t>displayed in purple and underlined.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This section has a double column layout and is for text-only content.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sit.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. Make sure </a:t>
            </a:r>
            <a:r>
              <a:rPr lang="en-US" dirty="0" err="1" smtClean="0"/>
              <a:t>weblinks</a:t>
            </a:r>
            <a:r>
              <a:rPr lang="en-US" dirty="0" smtClean="0"/>
              <a:t> are </a:t>
            </a:r>
            <a:r>
              <a:rPr lang="en-US" u="sng" dirty="0" smtClean="0">
                <a:solidFill>
                  <a:srgbClr val="6817FF"/>
                </a:solidFill>
              </a:rPr>
              <a:t>displayed in purple and underlined.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10" name="Picture 9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66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v_lfcl_grhc_rgb_pos_quote-img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5831" t="11493" r="2779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20163" y="1416052"/>
            <a:ext cx="3836715" cy="24288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00">
                <a:latin typeface="+mj-lt"/>
              </a:defRPr>
            </a:lvl1pPr>
            <a:lvl2pPr marL="742950" indent="-285750">
              <a:buFont typeface="Courier New"/>
              <a:buChar char="o"/>
              <a:defRPr/>
            </a:lvl2pPr>
            <a:lvl5pPr marL="2057400" indent="-228600">
              <a:buFont typeface="Wingdings" charset="2"/>
              <a:buChar char="ü"/>
              <a:defRPr/>
            </a:lvl5pPr>
          </a:lstStyle>
          <a:p>
            <a:pPr lvl="0"/>
            <a:r>
              <a:rPr lang="en-US" dirty="0" smtClean="0"/>
              <a:t>Important sentence to be made goes here. Or insert Main Section Opener.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26239" y="4071833"/>
            <a:ext cx="3830638" cy="44966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750" b="0" i="0" baseline="0"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Name (If this quote doesn’t have a source, delete this box.)</a:t>
            </a:r>
          </a:p>
          <a:p>
            <a:pPr lvl="0"/>
            <a:r>
              <a:rPr lang="en-US" dirty="0" smtClean="0"/>
              <a:t>Title </a:t>
            </a:r>
            <a:r>
              <a:rPr lang="en-US" dirty="0" err="1" smtClean="0"/>
              <a:t>e.g</a:t>
            </a:r>
            <a:r>
              <a:rPr lang="en-US" dirty="0" smtClean="0"/>
              <a:t>, General Manager, CYZ Company. </a:t>
            </a:r>
            <a:endParaRPr lang="en-US" dirty="0"/>
          </a:p>
        </p:txBody>
      </p:sp>
      <p:sp>
        <p:nvSpPr>
          <p:cNvPr id="17" name="Title 19"/>
          <p:cNvSpPr>
            <a:spLocks noGrp="1"/>
          </p:cNvSpPr>
          <p:nvPr>
            <p:ph type="title" hasCustomPrompt="1"/>
          </p:nvPr>
        </p:nvSpPr>
        <p:spPr>
          <a:xfrm>
            <a:off x="420163" y="529167"/>
            <a:ext cx="3836715" cy="64620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pic>
        <p:nvPicPr>
          <p:cNvPr id="11" name="Picture 10" descr="crv_logo_rgb_po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17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g Statement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25402"/>
            <a:ext cx="9144000" cy="6858000"/>
          </a:xfrm>
          <a:prstGeom prst="rect">
            <a:avLst/>
          </a:prstGeom>
        </p:spPr>
      </p:pic>
      <p:sp>
        <p:nvSpPr>
          <p:cNvPr id="1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20163" y="1416052"/>
            <a:ext cx="3836715" cy="24288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00">
                <a:solidFill>
                  <a:srgbClr val="FFFFFF"/>
                </a:solidFill>
                <a:latin typeface="+mj-lt"/>
              </a:defRPr>
            </a:lvl1pPr>
            <a:lvl2pPr marL="742950" indent="-285750">
              <a:buFont typeface="Courier New"/>
              <a:buChar char="o"/>
              <a:defRPr/>
            </a:lvl2pPr>
            <a:lvl5pPr marL="2057400" indent="-228600">
              <a:buFont typeface="Wingdings" charset="2"/>
              <a:buChar char="ü"/>
              <a:defRPr/>
            </a:lvl5pPr>
          </a:lstStyle>
          <a:p>
            <a:pPr lvl="0"/>
            <a:r>
              <a:rPr lang="en-US" dirty="0" smtClean="0"/>
              <a:t>Important sentence to be made goes here. Or insert Main Section Opener.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26239" y="4071833"/>
            <a:ext cx="3830638" cy="44966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750" b="0" i="0" baseline="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Name (If this quote doesn’t have a source, delete this box.)</a:t>
            </a:r>
          </a:p>
          <a:p>
            <a:pPr lvl="0"/>
            <a:r>
              <a:rPr lang="en-US" dirty="0" smtClean="0"/>
              <a:t>Title </a:t>
            </a:r>
            <a:r>
              <a:rPr lang="en-US" dirty="0" err="1" smtClean="0"/>
              <a:t>e.g</a:t>
            </a:r>
            <a:r>
              <a:rPr lang="en-US" dirty="0" smtClean="0"/>
              <a:t>, General Manager, CYZ Company. </a:t>
            </a:r>
            <a:endParaRPr lang="en-US" dirty="0"/>
          </a:p>
        </p:txBody>
      </p:sp>
      <p:sp>
        <p:nvSpPr>
          <p:cNvPr id="17" name="Title 19"/>
          <p:cNvSpPr>
            <a:spLocks noGrp="1"/>
          </p:cNvSpPr>
          <p:nvPr>
            <p:ph type="title" hasCustomPrompt="1"/>
          </p:nvPr>
        </p:nvSpPr>
        <p:spPr>
          <a:xfrm>
            <a:off x="420163" y="529167"/>
            <a:ext cx="3836715" cy="64620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099" y="6081988"/>
            <a:ext cx="1505379" cy="67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28313"/>
            <a:ext cx="1735195" cy="81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140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20162" y="1313425"/>
            <a:ext cx="8120748" cy="3932767"/>
          </a:xfrm>
          <a:prstGeom prst="rect">
            <a:avLst/>
          </a:prstGeom>
        </p:spPr>
        <p:txBody>
          <a:bodyPr vert="horz" lIns="0" tIns="0" rIns="0" bIns="0"/>
          <a:lstStyle>
            <a:lvl1pPr marL="234000" indent="-234000">
              <a:buClr>
                <a:srgbClr val="666666"/>
              </a:buClr>
              <a:buSzPct val="60000"/>
              <a:buFont typeface="Courier New"/>
              <a:buChar char="o"/>
              <a:defRPr sz="1500" b="0" i="0">
                <a:latin typeface="+mj-lt"/>
                <a:cs typeface="Arial"/>
              </a:defRPr>
            </a:lvl1pPr>
            <a:lvl2pPr marL="633600" indent="-212400">
              <a:buSzPct val="40000"/>
              <a:buFont typeface="Wingdings" charset="2"/>
              <a:buChar char=""/>
              <a:defRPr sz="1500" b="0" i="0" baseline="0">
                <a:latin typeface="+mj-lt"/>
                <a:cs typeface="Arial"/>
              </a:defRPr>
            </a:lvl2pPr>
            <a:lvl3pPr marL="1000800" indent="-158400">
              <a:defRPr sz="1500" b="0" i="0" baseline="0">
                <a:latin typeface="+mj-lt"/>
                <a:cs typeface="Arial"/>
              </a:defRPr>
            </a:lvl3pPr>
            <a:lvl4pPr marL="1458000" indent="-194400">
              <a:defRPr sz="1400">
                <a:latin typeface="+mj-lt"/>
              </a:defRPr>
            </a:lvl4pPr>
            <a:lvl5pPr marL="2057400" indent="-228600">
              <a:buFont typeface="Wingdings" charset="2"/>
              <a:buChar char="ü"/>
              <a:defRPr sz="1400"/>
            </a:lvl5pPr>
          </a:lstStyle>
          <a:p>
            <a:pPr lvl="0"/>
            <a:r>
              <a:rPr lang="en-US" dirty="0" smtClean="0"/>
              <a:t>Bullet item 1 </a:t>
            </a:r>
          </a:p>
          <a:p>
            <a:pPr lvl="1"/>
            <a:r>
              <a:rPr lang="en-US" dirty="0" smtClean="0"/>
              <a:t>Sub-bullet item 1 second item in the list goes here</a:t>
            </a:r>
          </a:p>
          <a:p>
            <a:pPr lvl="2"/>
            <a:r>
              <a:rPr lang="en-US" dirty="0" smtClean="0"/>
              <a:t> Sub-bullet of above</a:t>
            </a:r>
          </a:p>
          <a:p>
            <a:pPr lvl="3"/>
            <a:r>
              <a:rPr lang="en-US" dirty="0" smtClean="0"/>
              <a:t>4th level bullet</a:t>
            </a:r>
          </a:p>
          <a:p>
            <a:pPr lvl="0"/>
            <a:r>
              <a:rPr lang="en-US" dirty="0" smtClean="0"/>
              <a:t>Third item </a:t>
            </a:r>
          </a:p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Sed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</a:p>
          <a:p>
            <a:pPr lvl="0"/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endParaRPr lang="en-US" dirty="0"/>
          </a:p>
        </p:txBody>
      </p:sp>
      <p:sp>
        <p:nvSpPr>
          <p:cNvPr id="10" name="Title 19"/>
          <p:cNvSpPr>
            <a:spLocks noGrp="1"/>
          </p:cNvSpPr>
          <p:nvPr>
            <p:ph type="title" hasCustomPrompt="1"/>
          </p:nvPr>
        </p:nvSpPr>
        <p:spPr>
          <a:xfrm>
            <a:off x="420163" y="514642"/>
            <a:ext cx="8102477" cy="39931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500" b="1" i="0" cap="none">
                <a:solidFill>
                  <a:srgbClr val="6817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Main take-away or heading goes here</a:t>
            </a:r>
            <a:endParaRPr lang="en-US" dirty="0"/>
          </a:p>
        </p:txBody>
      </p: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8600074" y="146279"/>
            <a:ext cx="220324" cy="220735"/>
          </a:xfrm>
          <a:prstGeom prst="rect">
            <a:avLst/>
          </a:prstGeom>
          <a:ln/>
        </p:spPr>
        <p:txBody>
          <a:bodyPr lIns="0" tIns="0" rIns="0" bIns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A7081D8-B099-416F-9582-802BDA6BDEA2}" type="slidenum">
              <a:rPr lang="en-US" sz="600" smtClean="0">
                <a:solidFill>
                  <a:srgbClr val="444444"/>
                </a:solidFill>
                <a:latin typeface="+mj-lt"/>
              </a:rPr>
              <a:pPr algn="r"/>
              <a:t>‹#›</a:t>
            </a:fld>
            <a:endParaRPr lang="en-US" sz="900" dirty="0">
              <a:solidFill>
                <a:srgbClr val="444444"/>
              </a:solidFill>
              <a:latin typeface="+mj-lt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4012" y="274681"/>
            <a:ext cx="2697516" cy="92333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1pPr>
            <a:lvl2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2pPr>
            <a:lvl3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3pPr>
            <a:lvl4pPr marL="0" indent="0" algn="r" defTabSz="457200" rtl="0" eaLnBrk="1" latinLnBrk="0" hangingPunct="1">
              <a:buNone/>
              <a:defRPr lang="en-GB" sz="600" kern="1200" dirty="0" smtClean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4pPr>
            <a:lvl5pPr marL="0" indent="0" algn="r" defTabSz="457200" rtl="0" eaLnBrk="1" latinLnBrk="0" hangingPunct="1">
              <a:buNone/>
              <a:defRPr lang="en-US" sz="600" kern="1200" dirty="0">
                <a:solidFill>
                  <a:srgbClr val="444444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&lt;Insert Section Marker here if needed&gt;</a:t>
            </a:r>
            <a:endParaRPr lang="en-US" dirty="0"/>
          </a:p>
        </p:txBody>
      </p:sp>
      <p:pic>
        <p:nvPicPr>
          <p:cNvPr id="14" name="Picture 13" descr="crv_logo_rgb_po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45541" y="6056965"/>
            <a:ext cx="1505379" cy="6794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6850" y="6003290"/>
            <a:ext cx="1735195" cy="8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28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916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9" r:id="rId2"/>
    <p:sldLayoutId id="2147483675" r:id="rId3"/>
    <p:sldLayoutId id="2147483684" r:id="rId4"/>
    <p:sldLayoutId id="2147483673" r:id="rId5"/>
    <p:sldLayoutId id="2147483676" r:id="rId6"/>
    <p:sldLayoutId id="2147483663" r:id="rId7"/>
    <p:sldLayoutId id="2147483682" r:id="rId8"/>
    <p:sldLayoutId id="2147483650" r:id="rId9"/>
    <p:sldLayoutId id="2147483662" r:id="rId10"/>
    <p:sldLayoutId id="2147483683" r:id="rId11"/>
    <p:sldLayoutId id="2147483660" r:id="rId12"/>
    <p:sldLayoutId id="2147483678" r:id="rId13"/>
    <p:sldLayoutId id="2147483677" r:id="rId14"/>
    <p:sldLayoutId id="2147483686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kinfo.com/latam-capacitacion/" TargetMode="External"/><Relationship Id="rId2" Type="http://schemas.openxmlformats.org/officeDocument/2006/relationships/hyperlink" Target="http://clarivate.com/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86138" y="77188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61257" y="3294440"/>
            <a:ext cx="4847772" cy="1132417"/>
          </a:xfrm>
        </p:spPr>
        <p:txBody>
          <a:bodyPr/>
          <a:lstStyle/>
          <a:p>
            <a:r>
              <a:rPr lang="es-MX" dirty="0" err="1" smtClean="0"/>
              <a:t>Derwent</a:t>
            </a:r>
            <a:r>
              <a:rPr lang="es-MX" dirty="0" smtClean="0"/>
              <a:t> </a:t>
            </a:r>
            <a:r>
              <a:rPr lang="es-MX" dirty="0" err="1" smtClean="0"/>
              <a:t>Innovation</a:t>
            </a:r>
            <a:r>
              <a:rPr lang="es-MX" dirty="0" smtClean="0"/>
              <a:t> </a:t>
            </a:r>
            <a:r>
              <a:rPr lang="es-MX" dirty="0" err="1" smtClean="0"/>
              <a:t>Index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22919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570" y="1332131"/>
            <a:ext cx="8390828" cy="4849391"/>
          </a:xfrm>
        </p:spPr>
        <p:txBody>
          <a:bodyPr/>
          <a:lstStyle/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Un 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Índice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Citaciones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cuenta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con:</a:t>
            </a:r>
          </a:p>
          <a:p>
            <a:pPr marL="457200" indent="-457200"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-	14.3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millones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invenciones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básicas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	45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millones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1963 – a la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	Información de  47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oficinas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mundiales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000" b="0" i="0" kern="12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Contempla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-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Química</a:t>
            </a:r>
            <a:endParaRPr lang="en-US" sz="2000" b="0" i="0" kern="12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-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Eléctrica</a:t>
            </a:r>
            <a:endParaRPr lang="en-US" sz="2000" b="0" i="0" kern="12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- 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Electrónica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Referencias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citadas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autoridades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emisoras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más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grandes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 el </a:t>
            </a:r>
            <a:r>
              <a:rPr lang="en-US" sz="20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mundo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datos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desde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1973 (PCT, US,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Alemania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Inglaterra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Japón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000" b="0" i="0" kern="12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 eaLnBrk="1" latinLnBrk="0" hangingPunct="1"/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Actualización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datos</a:t>
            </a:r>
            <a:r>
              <a:rPr lang="en-US" sz="2000" b="0" i="0" kern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0" kern="1200" cap="none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semanales</a:t>
            </a:r>
            <a:endParaRPr lang="en-US" sz="2000" b="0" i="0" kern="12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b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705" y="362634"/>
            <a:ext cx="4284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Qué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Arial Black" pitchFamily="34" charset="0"/>
              </a:rPr>
              <a:t>es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 DII?</a:t>
            </a:r>
            <a:endParaRPr lang="es-MX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" y="1569720"/>
            <a:ext cx="8390828" cy="4617720"/>
          </a:xfrm>
        </p:spPr>
        <p:txBody>
          <a:bodyPr/>
          <a:lstStyle/>
          <a:p>
            <a:pPr marL="457200" indent="-457200"/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Determinar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tiempo  de protección internacional otorgado a una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invención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Buscar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patentes equivalentes en idioma Inglés de patentes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originales 	escritas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otros idiomas.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Encontrar 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avances tecnológicos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Encontrar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oportunidades o huecos en el  mercado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Verificar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novedad de  una invención 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Evitar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caer en una violación o duplicidad de patentes </a:t>
            </a:r>
            <a:b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Identificar </a:t>
            </a:r>
            <a:r>
              <a:rPr lang="es-MX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competidores </a:t>
            </a:r>
            <a:r>
              <a:rPr lang="es-MX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MX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289" y="640080"/>
            <a:ext cx="3720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D05E"/>
                </a:solidFill>
                <a:latin typeface="Arial" pitchFamily="34" charset="0"/>
                <a:cs typeface="Arial" pitchFamily="34" charset="0"/>
              </a:rPr>
              <a:t>DII SE USA PARA:</a:t>
            </a:r>
            <a:endParaRPr lang="es-MX" sz="3200" b="1" dirty="0">
              <a:solidFill>
                <a:srgbClr val="00D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570" y="314986"/>
            <a:ext cx="8390828" cy="399311"/>
          </a:xfrm>
        </p:spPr>
        <p:txBody>
          <a:bodyPr/>
          <a:lstStyle/>
          <a:p>
            <a:r>
              <a:rPr lang="es-MX" sz="32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INFORMACIÓN ADICIONAL  </a:t>
            </a:r>
            <a:endParaRPr lang="es-MX" sz="32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" y="889844"/>
            <a:ext cx="85191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u="sng" dirty="0" smtClean="0"/>
          </a:p>
          <a:p>
            <a:r>
              <a:rPr lang="es-MX" sz="2000" b="1" u="sng" dirty="0" smtClean="0"/>
              <a:t>Títulos </a:t>
            </a:r>
            <a:r>
              <a:rPr lang="es-MX" sz="2000" b="1" u="sng" dirty="0" smtClean="0"/>
              <a:t>Descriptivos</a:t>
            </a:r>
            <a:r>
              <a:rPr lang="es-MX" sz="2000" b="1" dirty="0" smtClean="0"/>
              <a:t>: </a:t>
            </a:r>
            <a:r>
              <a:rPr lang="es-MX" sz="2000" dirty="0" smtClean="0"/>
              <a:t>títulos concisos que  definen de forma sencilla la novedad de la patente</a:t>
            </a:r>
            <a:r>
              <a:rPr lang="es-MX" sz="2000" dirty="0" smtClean="0"/>
              <a:t>.</a:t>
            </a:r>
          </a:p>
          <a:p>
            <a:endParaRPr lang="es-MX" sz="2000" b="1" dirty="0" smtClean="0"/>
          </a:p>
          <a:p>
            <a:r>
              <a:rPr lang="es-MX" sz="2000" b="1" u="sng" dirty="0" smtClean="0"/>
              <a:t>Resúmenes o </a:t>
            </a:r>
            <a:r>
              <a:rPr lang="es-MX" sz="2000" b="1" u="sng" dirty="0" err="1" smtClean="0"/>
              <a:t>Abstracts</a:t>
            </a:r>
            <a:r>
              <a:rPr lang="es-MX" sz="2000" b="1" dirty="0" smtClean="0"/>
              <a:t>: </a:t>
            </a:r>
            <a:r>
              <a:rPr lang="es-MX" sz="2000" dirty="0" smtClean="0"/>
              <a:t>párrafos de entre 250 y 500 palabras que describen el propósito de la invención y su innovación. Son escritos en inglés, independientemente del idioma original de la patente </a:t>
            </a:r>
          </a:p>
          <a:p>
            <a:endParaRPr lang="es-MX" sz="2000" u="sng" dirty="0" smtClean="0"/>
          </a:p>
          <a:p>
            <a:r>
              <a:rPr lang="es-MX" sz="2000" b="1" u="sng" dirty="0" smtClean="0"/>
              <a:t>Familia </a:t>
            </a:r>
            <a:r>
              <a:rPr lang="es-MX" sz="2000" b="1" u="sng" dirty="0" smtClean="0"/>
              <a:t>de Patente</a:t>
            </a:r>
            <a:r>
              <a:rPr lang="es-MX" sz="2000" b="1" dirty="0" smtClean="0"/>
              <a:t>: </a:t>
            </a:r>
            <a:r>
              <a:rPr lang="es-MX" sz="2000" dirty="0" smtClean="0"/>
              <a:t>las solicitudes mundiales de patente para  una misma invención están conectadas bajo un mismo registro.</a:t>
            </a:r>
          </a:p>
          <a:p>
            <a:endParaRPr lang="es-MX" sz="2000" u="sng" dirty="0" smtClean="0"/>
          </a:p>
          <a:p>
            <a:r>
              <a:rPr lang="es-MX" sz="2000" b="1" u="sng" dirty="0" smtClean="0"/>
              <a:t>Códigos </a:t>
            </a:r>
            <a:r>
              <a:rPr lang="es-MX" sz="2000" b="1" u="sng" dirty="0" smtClean="0"/>
              <a:t>de Clasificación </a:t>
            </a:r>
            <a:r>
              <a:rPr lang="es-MX" sz="2000" b="1" u="sng" dirty="0" err="1" smtClean="0"/>
              <a:t>Derwent</a:t>
            </a:r>
            <a:r>
              <a:rPr lang="es-MX" sz="2000" b="1" u="sng" dirty="0" smtClean="0"/>
              <a:t> </a:t>
            </a:r>
            <a:r>
              <a:rPr lang="es-MX" sz="2000" b="1" dirty="0" smtClean="0"/>
              <a:t>:  </a:t>
            </a:r>
            <a:r>
              <a:rPr lang="es-MX" sz="2000" dirty="0" smtClean="0"/>
              <a:t>proceso de codificación que permite al usuario recuperar rápidamente datos de una categoría de invenciones.</a:t>
            </a:r>
          </a:p>
          <a:p>
            <a:endParaRPr lang="es-MX" sz="2000" u="sng" dirty="0" smtClean="0"/>
          </a:p>
          <a:p>
            <a:r>
              <a:rPr lang="es-MX" sz="2000" b="1" u="sng" dirty="0" smtClean="0"/>
              <a:t>Códigos </a:t>
            </a:r>
            <a:r>
              <a:rPr lang="es-MX" sz="2000" b="1" u="sng" dirty="0" smtClean="0"/>
              <a:t>de Manual </a:t>
            </a:r>
            <a:r>
              <a:rPr lang="es-MX" sz="2000" b="1" u="sng" dirty="0" err="1" smtClean="0"/>
              <a:t>Derwent</a:t>
            </a:r>
            <a:r>
              <a:rPr lang="es-MX" sz="2000" b="1" u="sng" dirty="0" smtClean="0"/>
              <a:t> </a:t>
            </a:r>
            <a:r>
              <a:rPr lang="es-MX" sz="2000" b="1" dirty="0" smtClean="0"/>
              <a:t>: </a:t>
            </a:r>
            <a:r>
              <a:rPr lang="es-MX" sz="2000" dirty="0" smtClean="0"/>
              <a:t>indica los aspectos técnicos de novedad  de una invención.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2601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Flowchart: Process 10"/>
          <p:cNvSpPr/>
          <p:nvPr/>
        </p:nvSpPr>
        <p:spPr>
          <a:xfrm>
            <a:off x="0" y="1920240"/>
            <a:ext cx="9144000" cy="685800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30480" y="4053840"/>
            <a:ext cx="9079228" cy="487680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4145279" y="3480061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owchart: Process 17"/>
          <p:cNvSpPr/>
          <p:nvPr/>
        </p:nvSpPr>
        <p:spPr>
          <a:xfrm>
            <a:off x="30481" y="5669280"/>
            <a:ext cx="3764278" cy="377190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1" y="2910840"/>
            <a:ext cx="44996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Left Arrow 20"/>
          <p:cNvSpPr/>
          <p:nvPr/>
        </p:nvSpPr>
        <p:spPr>
          <a:xfrm>
            <a:off x="4770119" y="2672341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Left Arrow 21"/>
          <p:cNvSpPr/>
          <p:nvPr/>
        </p:nvSpPr>
        <p:spPr>
          <a:xfrm>
            <a:off x="4145279" y="5598421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Left Arrow 22"/>
          <p:cNvSpPr/>
          <p:nvPr/>
        </p:nvSpPr>
        <p:spPr>
          <a:xfrm rot="5400000">
            <a:off x="6915150" y="2762249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Left Arrow 23"/>
          <p:cNvSpPr/>
          <p:nvPr/>
        </p:nvSpPr>
        <p:spPr>
          <a:xfrm rot="16200000">
            <a:off x="6115050" y="5665470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01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>
          <a:xfrm>
            <a:off x="4385309" y="1553029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Left Arrow 6"/>
          <p:cNvSpPr/>
          <p:nvPr/>
        </p:nvSpPr>
        <p:spPr>
          <a:xfrm>
            <a:off x="6124847" y="3055439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Left Arrow 7"/>
          <p:cNvSpPr/>
          <p:nvPr/>
        </p:nvSpPr>
        <p:spPr>
          <a:xfrm rot="16200000">
            <a:off x="8055239" y="2968442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Left Arrow 8"/>
          <p:cNvSpPr/>
          <p:nvPr/>
        </p:nvSpPr>
        <p:spPr>
          <a:xfrm>
            <a:off x="5785913" y="4216351"/>
            <a:ext cx="384810" cy="37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01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86138" y="77188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90286" y="1973943"/>
            <a:ext cx="4847772" cy="1132417"/>
          </a:xfrm>
        </p:spPr>
        <p:txBody>
          <a:bodyPr/>
          <a:lstStyle/>
          <a:p>
            <a:r>
              <a:rPr lang="es-MX" dirty="0" smtClean="0"/>
              <a:t> </a:t>
            </a:r>
            <a:br>
              <a:rPr lang="es-MX" dirty="0" smtClean="0"/>
            </a:br>
            <a:r>
              <a:rPr lang="es-MX" sz="2400" dirty="0" smtClean="0">
                <a:solidFill>
                  <a:srgbClr val="7030A0"/>
                </a:solidFill>
              </a:rPr>
              <a:t>Fernando Franco Hurtado</a:t>
            </a:r>
            <a:r>
              <a:rPr lang="es-MX" sz="1600" dirty="0" smtClean="0">
                <a:solidFill>
                  <a:srgbClr val="7030A0"/>
                </a:solidFill>
              </a:rPr>
              <a:t/>
            </a:r>
            <a:br>
              <a:rPr lang="es-MX" sz="1600" dirty="0" smtClean="0">
                <a:solidFill>
                  <a:srgbClr val="7030A0"/>
                </a:solidFill>
              </a:rPr>
            </a:br>
            <a:r>
              <a:rPr lang="es-MX" sz="1600" dirty="0" err="1" smtClean="0">
                <a:solidFill>
                  <a:srgbClr val="7030A0"/>
                </a:solidFill>
              </a:rPr>
              <a:t>Solution</a:t>
            </a:r>
            <a:r>
              <a:rPr lang="es-MX" sz="1600" dirty="0" smtClean="0">
                <a:solidFill>
                  <a:srgbClr val="7030A0"/>
                </a:solidFill>
              </a:rPr>
              <a:t> </a:t>
            </a:r>
            <a:r>
              <a:rPr lang="es-MX" sz="1600" dirty="0" err="1" smtClean="0">
                <a:solidFill>
                  <a:srgbClr val="7030A0"/>
                </a:solidFill>
              </a:rPr>
              <a:t>Specialist</a:t>
            </a:r>
            <a:r>
              <a:rPr lang="es-MX" sz="1600" dirty="0" smtClean="0">
                <a:solidFill>
                  <a:srgbClr val="7030A0"/>
                </a:solidFill>
              </a:rPr>
              <a:t>  |  </a:t>
            </a:r>
            <a:r>
              <a:rPr lang="es-MX" sz="1600" dirty="0" err="1" smtClean="0">
                <a:solidFill>
                  <a:srgbClr val="7030A0"/>
                </a:solidFill>
              </a:rPr>
              <a:t>Clarivate</a:t>
            </a:r>
            <a:r>
              <a:rPr lang="es-MX" sz="1600" dirty="0" smtClean="0">
                <a:solidFill>
                  <a:srgbClr val="7030A0"/>
                </a:solidFill>
              </a:rPr>
              <a:t> </a:t>
            </a:r>
            <a:r>
              <a:rPr lang="es-MX" sz="1600" dirty="0" err="1" smtClean="0">
                <a:solidFill>
                  <a:srgbClr val="7030A0"/>
                </a:solidFill>
              </a:rPr>
              <a:t>Analytics</a:t>
            </a:r>
            <a:r>
              <a:rPr lang="es-MX" sz="1600" dirty="0" smtClean="0">
                <a:solidFill>
                  <a:srgbClr val="7030A0"/>
                </a:solidFill>
              </a:rPr>
              <a:t> </a:t>
            </a:r>
            <a:br>
              <a:rPr lang="es-MX" sz="1600" dirty="0" smtClean="0">
                <a:solidFill>
                  <a:srgbClr val="7030A0"/>
                </a:solidFill>
              </a:rPr>
            </a:br>
            <a:r>
              <a:rPr lang="es-MX" sz="1600" u="sng" dirty="0" smtClean="0">
                <a:solidFill>
                  <a:srgbClr val="7030A0"/>
                </a:solidFill>
                <a:hlinkClick r:id="rId2"/>
              </a:rPr>
              <a:t>clarivate.com</a:t>
            </a:r>
            <a:r>
              <a:rPr lang="es-MX" sz="1600" dirty="0" smtClean="0">
                <a:solidFill>
                  <a:srgbClr val="7030A0"/>
                </a:solidFill>
              </a:rPr>
              <a:t>  </a:t>
            </a:r>
            <a:br>
              <a:rPr lang="es-MX" sz="1600" dirty="0" smtClean="0">
                <a:solidFill>
                  <a:srgbClr val="7030A0"/>
                </a:solidFill>
              </a:rPr>
            </a:br>
            <a:r>
              <a:rPr lang="es-MX" sz="1600" dirty="0" smtClean="0">
                <a:solidFill>
                  <a:srgbClr val="7030A0"/>
                </a:solidFill>
              </a:rPr>
              <a:t> </a:t>
            </a:r>
            <a:br>
              <a:rPr lang="es-MX" sz="1600" dirty="0" smtClean="0">
                <a:solidFill>
                  <a:srgbClr val="7030A0"/>
                </a:solidFill>
              </a:rPr>
            </a:br>
            <a:r>
              <a:rPr lang="en-US" sz="1600" dirty="0" smtClean="0">
                <a:solidFill>
                  <a:srgbClr val="7030A0"/>
                </a:solidFill>
              </a:rPr>
              <a:t>Web of Science</a:t>
            </a:r>
            <a:r>
              <a:rPr lang="en-US" sz="16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1600" u="sng" dirty="0" smtClean="0">
                <a:solidFill>
                  <a:srgbClr val="7030A0"/>
                </a:solidFill>
                <a:hlinkClick r:id="rId3"/>
              </a:rPr>
              <a:t>www.wokinfo.com/latam-capacitacion</a:t>
            </a:r>
            <a:r>
              <a:rPr lang="en-US" sz="1600" u="sng" dirty="0" smtClean="0">
                <a:solidFill>
                  <a:srgbClr val="7030A0"/>
                </a:solidFill>
                <a:hlinkClick r:id="rId3"/>
              </a:rPr>
              <a:t>/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2919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RV_Clarivate Primary and secondary palette">
      <a:dk1>
        <a:srgbClr val="000000"/>
      </a:dk1>
      <a:lt1>
        <a:srgbClr val="FFFFFF"/>
      </a:lt1>
      <a:dk2>
        <a:srgbClr val="666666"/>
      </a:dk2>
      <a:lt2>
        <a:srgbClr val="A9A9AC"/>
      </a:lt2>
      <a:accent1>
        <a:srgbClr val="6817FF"/>
      </a:accent1>
      <a:accent2>
        <a:srgbClr val="1AC604"/>
      </a:accent2>
      <a:accent3>
        <a:srgbClr val="666666"/>
      </a:accent3>
      <a:accent4>
        <a:srgbClr val="025A3D"/>
      </a:accent4>
      <a:accent5>
        <a:srgbClr val="008080"/>
      </a:accent5>
      <a:accent6>
        <a:srgbClr val="4B1364"/>
      </a:accent6>
      <a:hlink>
        <a:srgbClr val="6817FF"/>
      </a:hlink>
      <a:folHlink>
        <a:srgbClr val="6666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rv_Tmpt_WebofScience_Full-Presentation_4x3_001.potx" id="{0EFDCD37-3DDB-43E0-8CFF-4D205C54B951}" vid="{FC2B0B51-75C1-4731-9FBB-8752A6D3C0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Crv_Tmpt_WebofScience_Full-Presentation_4x3_001</Template>
  <TotalTime>3486</TotalTime>
  <Words>120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 Un  Índice de Citaciones de Patentes – que cuenta con:   - 14.3 millones de invenciones básicas  - 45 millones de patentes De 1963 – a la fecha.  - Información de  47 oficinas mundiales de patentes    Contempla patentes en:   - Temas de Química   - Temas de Eléctrica   -  Temas de Electrónica    Referencias citadas de las 6 autoridades emisoras de patentes más  grandes en el mundo con datos desde1973 (PCT, US, Europa,  Alemania, Inglaterra e Japón)   Actualización de datos semanales </vt:lpstr>
      <vt:lpstr>  Determinar el tiempo  de protección internacional otorgado a una  invención    Buscar patentes equivalentes en idioma Inglés de patentes  originales  escritas en otros idiomas.      Encontrar  avances tecnológicos    Encontrar oportunidades o huecos en el  mercado     Verificar la novedad de  una invención     Evitar caer en una violación o duplicidad de patentes   Identificar competidores  </vt:lpstr>
      <vt:lpstr>INFORMACIÓN ADICIONAL  </vt:lpstr>
      <vt:lpstr>Slide 5</vt:lpstr>
      <vt:lpstr>Slide 6</vt:lpstr>
      <vt:lpstr>Slide 7</vt:lpstr>
    </vt:vector>
  </TitlesOfParts>
  <Company>Thomson Reuters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Miguel (IP&amp;Science)</dc:creator>
  <cp:lastModifiedBy>U0120584</cp:lastModifiedBy>
  <cp:revision>88</cp:revision>
  <dcterms:created xsi:type="dcterms:W3CDTF">2017-03-08T17:34:29Z</dcterms:created>
  <dcterms:modified xsi:type="dcterms:W3CDTF">2017-08-27T04:53:09Z</dcterms:modified>
</cp:coreProperties>
</file>